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7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20" r:id="rId16"/>
    <p:sldId id="335" r:id="rId17"/>
    <p:sldId id="369" r:id="rId18"/>
    <p:sldId id="319" r:id="rId19"/>
    <p:sldId id="321" r:id="rId20"/>
    <p:sldId id="362" r:id="rId21"/>
    <p:sldId id="375" r:id="rId22"/>
    <p:sldId id="376" r:id="rId23"/>
    <p:sldId id="365" r:id="rId24"/>
    <p:sldId id="364" r:id="rId25"/>
    <p:sldId id="366" r:id="rId26"/>
    <p:sldId id="328" r:id="rId27"/>
    <p:sldId id="355" r:id="rId28"/>
    <p:sldId id="354" r:id="rId29"/>
    <p:sldId id="356" r:id="rId30"/>
    <p:sldId id="357" r:id="rId31"/>
    <p:sldId id="324" r:id="rId32"/>
    <p:sldId id="332" r:id="rId33"/>
    <p:sldId id="331" r:id="rId34"/>
    <p:sldId id="334" r:id="rId35"/>
    <p:sldId id="368" r:id="rId36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372" autoAdjust="0"/>
  </p:normalViewPr>
  <p:slideViewPr>
    <p:cSldViewPr>
      <p:cViewPr>
        <p:scale>
          <a:sx n="120" d="100"/>
          <a:sy n="120" d="100"/>
        </p:scale>
        <p:origin x="-944" y="5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3.jpg>
</file>

<file path=ppt/media/image2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2/23/14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 min</a:t>
            </a:r>
          </a:p>
          <a:p>
            <a:r>
              <a:rPr lang="en-US" dirty="0" smtClean="0"/>
              <a:t>Q:</a:t>
            </a:r>
            <a:r>
              <a:rPr lang="en-US" baseline="0" dirty="0" smtClean="0"/>
              <a:t> </a:t>
            </a:r>
            <a:r>
              <a:rPr lang="en-US" dirty="0" smtClean="0"/>
              <a:t>What did you find difficult/confusing?</a:t>
            </a:r>
          </a:p>
          <a:p>
            <a:r>
              <a:rPr lang="en-US" dirty="0" smtClean="0"/>
              <a:t>Q: What did you find interesting?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png"/><Relationship Id="rId12" Type="http://schemas.openxmlformats.org/officeDocument/2006/relationships/image" Target="../media/image17.png"/><Relationship Id="rId13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</a:t>
            </a:r>
            <a:r>
              <a:rPr lang="en-US" sz="9000" dirty="0" smtClean="0"/>
              <a:t>SCIENCE</a:t>
            </a:r>
            <a:br>
              <a:rPr lang="en-US" sz="9000" dirty="0" smtClean="0"/>
            </a:br>
            <a:r>
              <a:rPr lang="en-US" sz="6000" dirty="0" smtClean="0"/>
              <a:t>Class</a:t>
            </a:r>
            <a:r>
              <a:rPr lang="en-US" sz="6000" dirty="0" smtClean="0"/>
              <a:t> </a:t>
            </a:r>
            <a:r>
              <a:rPr lang="en-US" sz="6000" dirty="0" smtClean="0"/>
              <a:t>1: </a:t>
            </a:r>
            <a:r>
              <a:rPr lang="en-US" sz="6000" dirty="0" smtClean="0"/>
              <a:t>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</a:t>
            </a:r>
            <a:r>
              <a:rPr lang="en-US" dirty="0" smtClean="0"/>
              <a:t>-solving oriented </a:t>
            </a:r>
            <a:r>
              <a:rPr lang="en-US" dirty="0" smtClean="0"/>
              <a:t>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5069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2989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http://</a:t>
            </a:r>
            <a:r>
              <a:rPr lang="en-US" sz="900" dirty="0" err="1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bit.ly</a:t>
            </a:r>
            <a:r>
              <a: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/gadsdc1pre1</a:t>
            </a: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9678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Stack Overﬂow tag recommendation and response time </a:t>
            </a:r>
            <a:r>
              <a:rPr lang="en-US" sz="1800" dirty="0" smtClean="0"/>
              <a:t>prediction</a:t>
            </a:r>
          </a:p>
          <a:p>
            <a:pPr algn="l"/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Building optimal NBA </a:t>
            </a:r>
            <a:r>
              <a:rPr lang="en-US" sz="1800" dirty="0" smtClean="0"/>
              <a:t>teams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Finding the right college for </a:t>
            </a:r>
            <a:r>
              <a:rPr lang="en-US" sz="1800" dirty="0" smtClean="0"/>
              <a:t>you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Collaboration in the open-source arena: </a:t>
            </a:r>
            <a:r>
              <a:rPr lang="en-US" sz="1800" dirty="0" smtClean="0"/>
              <a:t> The </a:t>
            </a:r>
            <a:r>
              <a:rPr lang="en-US" sz="1800" dirty="0" err="1"/>
              <a:t>WebKit</a:t>
            </a:r>
            <a:r>
              <a:rPr lang="en-US" sz="1800" dirty="0"/>
              <a:t> case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https://gadsdc1.hackpad.com/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" y="1181100"/>
            <a:ext cx="8720138" cy="401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827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5748356" cy="1343025"/>
          </a:xfrm>
        </p:spPr>
        <p:txBody>
          <a:bodyPr/>
          <a:lstStyle/>
          <a:p>
            <a:r>
              <a:rPr lang="en-US" dirty="0" smtClean="0"/>
              <a:t>1. Obtain</a:t>
            </a:r>
          </a:p>
          <a:p>
            <a:endParaRPr lang="en-US" dirty="0" smtClean="0"/>
          </a:p>
          <a:p>
            <a:r>
              <a:rPr lang="en-US" dirty="0" smtClean="0"/>
              <a:t>2. Scrub</a:t>
            </a:r>
          </a:p>
          <a:p>
            <a:endParaRPr lang="en-US" dirty="0" smtClean="0"/>
          </a:p>
          <a:p>
            <a:r>
              <a:rPr lang="en-US" dirty="0" smtClean="0"/>
              <a:t>3. Explore</a:t>
            </a:r>
          </a:p>
          <a:p>
            <a:endParaRPr lang="en-US" dirty="0" smtClean="0"/>
          </a:p>
          <a:p>
            <a:r>
              <a:rPr lang="en-US" dirty="0" smtClean="0"/>
              <a:t>4. Model</a:t>
            </a:r>
          </a:p>
          <a:p>
            <a:endParaRPr lang="en-US" dirty="0" smtClean="0"/>
          </a:p>
          <a:p>
            <a:r>
              <a:rPr lang="en-US" dirty="0" smtClean="0"/>
              <a:t>5. Interpret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0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Dataists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634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0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dirty="0" smtClean="0"/>
              <a:t>Assemble an accurate and relevant data set</a:t>
            </a:r>
          </a:p>
          <a:p>
            <a:endParaRPr lang="en-US" dirty="0"/>
          </a:p>
          <a:p>
            <a:r>
              <a:rPr lang="en-US" dirty="0"/>
              <a:t>2. </a:t>
            </a:r>
            <a:r>
              <a:rPr lang="en-US" dirty="0" smtClean="0"/>
              <a:t>Choose the appropriate algorithm</a:t>
            </a: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0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Ted Johnson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5615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 smtClean="0"/>
              <a:t>1. Acquire</a:t>
            </a:r>
          </a:p>
          <a:p>
            <a:r>
              <a:rPr lang="en-US" dirty="0" smtClean="0"/>
              <a:t>2. Parse</a:t>
            </a:r>
          </a:p>
          <a:p>
            <a:r>
              <a:rPr lang="en-US" dirty="0" smtClean="0"/>
              <a:t>3. Filter</a:t>
            </a:r>
          </a:p>
          <a:p>
            <a:r>
              <a:rPr lang="en-US" dirty="0" smtClean="0"/>
              <a:t>4. Mine</a:t>
            </a:r>
          </a:p>
          <a:p>
            <a:r>
              <a:rPr lang="en-US" dirty="0" smtClean="0"/>
              <a:t>5. Represent</a:t>
            </a:r>
          </a:p>
          <a:p>
            <a:r>
              <a:rPr lang="en-US" dirty="0" smtClean="0"/>
              <a:t>6. Refine</a:t>
            </a:r>
          </a:p>
          <a:p>
            <a:r>
              <a:rPr lang="en-US" dirty="0" smtClean="0"/>
              <a:t>7. Interact</a:t>
            </a: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952500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Ben Fry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17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: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Aaron Schumacher, Tom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Shen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E-mail: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ajschumacher@gmail.com,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 gimperion@gmail.com </a:t>
            </a:r>
            <a: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Web: </a:t>
            </a:r>
            <a:r>
              <a:rPr lang="en-US" sz="1800" b="0" cap="none" dirty="0" err="1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schoology.com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Times: 6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:30pm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-9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:30pm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,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Mondays and Wednesdays (1776)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Office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Hours: (choose / preliminary)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Tuesday/Thursday/Friday 7pm in DC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Saturday 9am Orange 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L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ine / Arlington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/ 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 descr="workflow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37" y="1943100"/>
            <a:ext cx="7835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7792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This diagram illustrates the </a:t>
              </a: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iterative </a:t>
              </a: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nature of problem solving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571500"/>
            <a:ext cx="8426450" cy="4495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Goodbye, slides!</a:t>
            </a:r>
            <a:br>
              <a:rPr lang="en-US" sz="7500" dirty="0" smtClean="0"/>
            </a:br>
            <a:r>
              <a:rPr lang="en-US" sz="7500" dirty="0" smtClean="0"/>
              <a:t>(Remember to Look at the class material on </a:t>
            </a:r>
            <a:r>
              <a:rPr lang="en-US" sz="7500" dirty="0" err="1" smtClean="0"/>
              <a:t>github</a:t>
            </a:r>
            <a:r>
              <a:rPr lang="en-US" sz="7500" dirty="0" smtClean="0"/>
              <a:t> at the end!)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6308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7822</TotalTime>
  <Pages>0</Pages>
  <Words>1839</Words>
  <Characters>0</Characters>
  <Application>Microsoft Macintosh PowerPoint</Application>
  <PresentationFormat>Custom</PresentationFormat>
  <Lines>0</Lines>
  <Paragraphs>341</Paragraphs>
  <Slides>34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GA_Instructor_Template_Deck</vt:lpstr>
      <vt:lpstr>Agenda</vt:lpstr>
      <vt:lpstr> DATA SCIENCE Class 1: Introduction and Tools</vt:lpstr>
      <vt:lpstr>WELCOME!</vt:lpstr>
      <vt:lpstr>Instructors: Aaron Schumacher, Tom Shen E-mail: ajschumacher@gmail.com, gimperion@gmail.com  Web: schoology.com Course Times: 6:30pm-9:30pm, Mondays and Wednesdays (1776) Office Hours: (choose / preliminary)  Tuesday/Thursday/Friday 7pm in DC  Saturday 9am Orange Line / Arlington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 Goodbye, slides! (Remember to Look at the class material on github at the end!)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532</cp:revision>
  <dcterms:modified xsi:type="dcterms:W3CDTF">2014-02-24T01:57:17Z</dcterms:modified>
</cp:coreProperties>
</file>